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5" r:id="rId15"/>
    <p:sldId id="291" r:id="rId16"/>
    <p:sldId id="292" r:id="rId17"/>
    <p:sldId id="293" r:id="rId18"/>
    <p:sldId id="296" r:id="rId19"/>
    <p:sldId id="297" r:id="rId20"/>
    <p:sldId id="298" r:id="rId21"/>
    <p:sldId id="294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93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4660"/>
  </p:normalViewPr>
  <p:slideViewPr>
    <p:cSldViewPr snapToGrid="0">
      <p:cViewPr>
        <p:scale>
          <a:sx n="100" d="100"/>
          <a:sy n="100" d="100"/>
        </p:scale>
        <p:origin x="-524" y="-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9F9C-AD05-8F0C-364E-79E3D4D40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45412-442B-DC34-400F-28E3B024D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0BD62-0F22-E018-5353-67ED497F4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E8A8-C659-48C3-AB0C-8867B845A7B6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25DC1-F2D9-4BA9-0A6C-F9C28B8E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8F7EB-1599-40C5-08B6-8526A213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24EF6-F44B-4879-9E3D-CAC135DC6A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433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2B5A-696B-B8DB-C9F1-C020D016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BAED9-9EAC-72DA-9154-BAE112DA55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77684-50F6-B7C0-9199-C6176C559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E8A8-C659-48C3-AB0C-8867B845A7B6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77043-BC77-C7DD-A827-BD5DD10EF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FEE81-14C5-2062-B8EF-42C89FD5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24EF6-F44B-4879-9E3D-CAC135DC6A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26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3F9127-0F5D-7986-9958-6813C90F8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DB538F-FC5D-A535-7729-5F174F2FF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0CB8D-5D7C-5852-9569-AD06F2B56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E8A8-C659-48C3-AB0C-8867B845A7B6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5F276-B297-468A-1420-724F4FC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D3773-1047-9460-5E5B-5D1399CE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24EF6-F44B-4879-9E3D-CAC135DC6A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32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3B9F-655E-C78D-114D-C8165FE4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BD40A-5BF9-323C-B64E-D330C4E1A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91AFD-8576-1742-756A-9974D45C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E8A8-C659-48C3-AB0C-8867B845A7B6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07C0B-6EAB-8536-B9CC-4CC189775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218D6-8A83-77DF-4837-B2FD4918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24EF6-F44B-4879-9E3D-CAC135DC6A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496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63282-8C8B-BC3B-493D-5E338A5F1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BE34A-8BA5-255F-782F-74A903C68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C2D57-44BD-10E2-CF1B-225398AE0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E8A8-C659-48C3-AB0C-8867B845A7B6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15245-B044-D42B-5674-5EDA2160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EBAEC-225C-29EB-B6BF-8A6913D7E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24EF6-F44B-4879-9E3D-CAC135DC6A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97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1EFC-C587-24DE-5F0B-547000D5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B0FE8-DCA0-CB75-61D6-FF0E7B0003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6F057-9E7F-963D-FC38-D5FE4C3E9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8326F-BEAB-CF84-483C-3B56B0050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E8A8-C659-48C3-AB0C-8867B845A7B6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ECED8-7CC8-41AC-B7D7-361F9822F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6A239-43D3-7547-FB00-3C6D38085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24EF6-F44B-4879-9E3D-CAC135DC6A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887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1428C-7654-468D-79C1-DB4733901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41915-F315-28A3-04DA-D4C137605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A4359-D244-E55E-AFC3-160A8AA76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FB718-498B-E9CF-8B70-E2DBDE5942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F770D-62E5-7A88-BA0E-6ED5D98AE4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2FBB67-F27A-01A7-4AF2-31021ED0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E8A8-C659-48C3-AB0C-8867B845A7B6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06D9E0-0ABE-3A6D-7DA4-7C0EFEDDC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1A49FB-A3B9-06D3-5B5F-642C476F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24EF6-F44B-4879-9E3D-CAC135DC6A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850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70B3B-0134-8958-AC4C-3D4435DC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C9893-465C-3956-4335-78AEA9C2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E8A8-C659-48C3-AB0C-8867B845A7B6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7D53C-F6A2-90C8-6FFA-B7691B8B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34390-DCC3-D0DA-E847-00094A175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24EF6-F44B-4879-9E3D-CAC135DC6A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273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AB86E9-4C78-8542-5A76-39667614E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E8A8-C659-48C3-AB0C-8867B845A7B6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526A4-6AED-6B5B-603C-754EBF71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8F056-365A-9072-8A28-B4642BC0D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24EF6-F44B-4879-9E3D-CAC135DC6A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63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B555-4E86-F17D-BAB7-DD4077614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8032-D0E0-FF56-89DF-8281E0BE9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E6AAF-2F93-46FA-2FC2-8DB93E7C9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99A07-C1E7-834B-32EE-B0F91EF3E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E8A8-C659-48C3-AB0C-8867B845A7B6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DD6F8-26C5-A090-270D-B3C87ACC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C88F9-4E0D-87E5-F1CF-B6FEADA13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24EF6-F44B-4879-9E3D-CAC135DC6A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01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6883-B129-4FFF-6653-5282047D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A308C-4553-60E6-61D5-856B2C36A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9ADBA-8423-BCA3-7FA9-9ADAF222A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890AD-CAD9-BF5E-E713-7D18EA951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E8A8-C659-48C3-AB0C-8867B845A7B6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051BF-17E7-8EBC-253D-5FC3DA929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7A3A1-1E8F-0B16-916C-BC540FA3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24EF6-F44B-4879-9E3D-CAC135DC6A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261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1F1CB0-00B6-A95D-7BE1-1A4B15AA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80A29-F8FB-B450-A578-C95E5DA6A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00CD9-58AA-6424-4B6F-3C5186EC2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64E8A8-C659-48C3-AB0C-8867B845A7B6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2DB1-6DD6-0CF9-6421-95B93EF74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132D3-3537-A868-FDAF-9D98ED0B7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A24EF6-F44B-4879-9E3D-CAC135DC6A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73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xara4Z1b18I?feature=oembed" TargetMode="Externa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orange brain with glasses&#10;&#10;Description automatically generated with medium confidence">
            <a:extLst>
              <a:ext uri="{FF2B5EF4-FFF2-40B4-BE49-F238E27FC236}">
                <a16:creationId xmlns:a16="http://schemas.microsoft.com/office/drawing/2014/main" id="{E7235924-FF05-6F33-A0F4-2EC60E21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442" y="316665"/>
            <a:ext cx="4501116" cy="3991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E3C42-C3B5-5849-932A-0186F1612546}"/>
              </a:ext>
            </a:extLst>
          </p:cNvPr>
          <p:cNvSpPr txBox="1"/>
          <p:nvPr/>
        </p:nvSpPr>
        <p:spPr>
          <a:xfrm>
            <a:off x="2677632" y="4497573"/>
            <a:ext cx="6836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 Development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2971431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orange brain with glasses&#10;&#10;Description automatically generated with medium confidence">
            <a:extLst>
              <a:ext uri="{FF2B5EF4-FFF2-40B4-BE49-F238E27FC236}">
                <a16:creationId xmlns:a16="http://schemas.microsoft.com/office/drawing/2014/main" id="{E7235924-FF05-6F33-A0F4-2EC60E21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64" y="159488"/>
            <a:ext cx="1498636" cy="1329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E3C42-C3B5-5849-932A-0186F1612546}"/>
              </a:ext>
            </a:extLst>
          </p:cNvPr>
          <p:cNvSpPr txBox="1"/>
          <p:nvPr/>
        </p:nvSpPr>
        <p:spPr>
          <a:xfrm>
            <a:off x="4770473" y="408524"/>
            <a:ext cx="265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 Development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Session </a:t>
            </a:r>
            <a:r>
              <a:rPr lang="ar-EG" sz="2400" dirty="0">
                <a:solidFill>
                  <a:schemeClr val="bg1"/>
                </a:solidFill>
              </a:rPr>
              <a:t>3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2689-A939-C899-A5D0-3FFAB595FBBB}"/>
              </a:ext>
            </a:extLst>
          </p:cNvPr>
          <p:cNvSpPr txBox="1"/>
          <p:nvPr/>
        </p:nvSpPr>
        <p:spPr>
          <a:xfrm>
            <a:off x="4267199" y="1584251"/>
            <a:ext cx="343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Font-family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2C18F-FEA4-07F9-19FE-889F9B052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549" y="2146955"/>
            <a:ext cx="10178902" cy="452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11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orange brain with glasses&#10;&#10;Description automatically generated with medium confidence">
            <a:extLst>
              <a:ext uri="{FF2B5EF4-FFF2-40B4-BE49-F238E27FC236}">
                <a16:creationId xmlns:a16="http://schemas.microsoft.com/office/drawing/2014/main" id="{E7235924-FF05-6F33-A0F4-2EC60E21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64" y="159488"/>
            <a:ext cx="1498636" cy="1329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E3C42-C3B5-5849-932A-0186F1612546}"/>
              </a:ext>
            </a:extLst>
          </p:cNvPr>
          <p:cNvSpPr txBox="1"/>
          <p:nvPr/>
        </p:nvSpPr>
        <p:spPr>
          <a:xfrm>
            <a:off x="4770473" y="408524"/>
            <a:ext cx="265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 Development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Session </a:t>
            </a:r>
            <a:r>
              <a:rPr lang="ar-EG" sz="2400" dirty="0">
                <a:solidFill>
                  <a:schemeClr val="bg1"/>
                </a:solidFill>
              </a:rPr>
              <a:t>3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2689-A939-C899-A5D0-3FFAB595FBBB}"/>
              </a:ext>
            </a:extLst>
          </p:cNvPr>
          <p:cNvSpPr txBox="1"/>
          <p:nvPr/>
        </p:nvSpPr>
        <p:spPr>
          <a:xfrm>
            <a:off x="4267199" y="1584251"/>
            <a:ext cx="343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margin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2C18F-FEA4-07F9-19FE-889F9B052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675" y="2146955"/>
            <a:ext cx="10030649" cy="452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12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orange brain with glasses&#10;&#10;Description automatically generated with medium confidence">
            <a:extLst>
              <a:ext uri="{FF2B5EF4-FFF2-40B4-BE49-F238E27FC236}">
                <a16:creationId xmlns:a16="http://schemas.microsoft.com/office/drawing/2014/main" id="{E7235924-FF05-6F33-A0F4-2EC60E21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64" y="159488"/>
            <a:ext cx="1498636" cy="1329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E3C42-C3B5-5849-932A-0186F1612546}"/>
              </a:ext>
            </a:extLst>
          </p:cNvPr>
          <p:cNvSpPr txBox="1"/>
          <p:nvPr/>
        </p:nvSpPr>
        <p:spPr>
          <a:xfrm>
            <a:off x="4770473" y="408524"/>
            <a:ext cx="265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 Development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Session </a:t>
            </a:r>
            <a:r>
              <a:rPr lang="ar-EG" sz="2400" dirty="0">
                <a:solidFill>
                  <a:schemeClr val="bg1"/>
                </a:solidFill>
              </a:rPr>
              <a:t>3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2689-A939-C899-A5D0-3FFAB595FBBB}"/>
              </a:ext>
            </a:extLst>
          </p:cNvPr>
          <p:cNvSpPr txBox="1"/>
          <p:nvPr/>
        </p:nvSpPr>
        <p:spPr>
          <a:xfrm>
            <a:off x="4267199" y="1584251"/>
            <a:ext cx="343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padding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2C18F-FEA4-07F9-19FE-889F9B052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549" y="2345760"/>
            <a:ext cx="10178902" cy="4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69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orange brain with glasses&#10;&#10;Description automatically generated with medium confidence">
            <a:extLst>
              <a:ext uri="{FF2B5EF4-FFF2-40B4-BE49-F238E27FC236}">
                <a16:creationId xmlns:a16="http://schemas.microsoft.com/office/drawing/2014/main" id="{E7235924-FF05-6F33-A0F4-2EC60E21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64" y="159488"/>
            <a:ext cx="1498636" cy="1329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E3C42-C3B5-5849-932A-0186F1612546}"/>
              </a:ext>
            </a:extLst>
          </p:cNvPr>
          <p:cNvSpPr txBox="1"/>
          <p:nvPr/>
        </p:nvSpPr>
        <p:spPr>
          <a:xfrm>
            <a:off x="4770473" y="408524"/>
            <a:ext cx="265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 Development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Session </a:t>
            </a:r>
            <a:r>
              <a:rPr lang="ar-EG" sz="2400" dirty="0">
                <a:solidFill>
                  <a:schemeClr val="bg1"/>
                </a:solidFill>
              </a:rPr>
              <a:t>3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2689-A939-C899-A5D0-3FFAB595FBBB}"/>
              </a:ext>
            </a:extLst>
          </p:cNvPr>
          <p:cNvSpPr txBox="1"/>
          <p:nvPr/>
        </p:nvSpPr>
        <p:spPr>
          <a:xfrm>
            <a:off x="4040371" y="1686327"/>
            <a:ext cx="4231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Display = block or inline-block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2C18F-FEA4-07F9-19FE-889F9B052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3558" y="2345760"/>
            <a:ext cx="9704883" cy="4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19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orange brain with glasses&#10;&#10;Description automatically generated with medium confidence">
            <a:extLst>
              <a:ext uri="{FF2B5EF4-FFF2-40B4-BE49-F238E27FC236}">
                <a16:creationId xmlns:a16="http://schemas.microsoft.com/office/drawing/2014/main" id="{E7235924-FF05-6F33-A0F4-2EC60E21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64" y="159488"/>
            <a:ext cx="1498636" cy="1329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E3C42-C3B5-5849-932A-0186F1612546}"/>
              </a:ext>
            </a:extLst>
          </p:cNvPr>
          <p:cNvSpPr txBox="1"/>
          <p:nvPr/>
        </p:nvSpPr>
        <p:spPr>
          <a:xfrm>
            <a:off x="4770473" y="408524"/>
            <a:ext cx="265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 Development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Session </a:t>
            </a:r>
            <a:r>
              <a:rPr lang="ar-EG" sz="2400" dirty="0">
                <a:solidFill>
                  <a:schemeClr val="bg1"/>
                </a:solidFill>
              </a:rPr>
              <a:t>3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5EDB2D-EBCB-8E2B-EF5D-1BCE4FE1E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269" y="1924493"/>
            <a:ext cx="6199462" cy="4720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5F3F96-0ED2-B21A-0EF9-CEB57B0B0BEE}"/>
              </a:ext>
            </a:extLst>
          </p:cNvPr>
          <p:cNvSpPr txBox="1"/>
          <p:nvPr/>
        </p:nvSpPr>
        <p:spPr>
          <a:xfrm>
            <a:off x="4072268" y="1351174"/>
            <a:ext cx="4231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3572690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orange brain with glasses&#10;&#10;Description automatically generated with medium confidence">
            <a:extLst>
              <a:ext uri="{FF2B5EF4-FFF2-40B4-BE49-F238E27FC236}">
                <a16:creationId xmlns:a16="http://schemas.microsoft.com/office/drawing/2014/main" id="{E7235924-FF05-6F33-A0F4-2EC60E21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64" y="159488"/>
            <a:ext cx="1498636" cy="1329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E3C42-C3B5-5849-932A-0186F1612546}"/>
              </a:ext>
            </a:extLst>
          </p:cNvPr>
          <p:cNvSpPr txBox="1"/>
          <p:nvPr/>
        </p:nvSpPr>
        <p:spPr>
          <a:xfrm>
            <a:off x="4770473" y="408524"/>
            <a:ext cx="265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 Development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Session </a:t>
            </a:r>
            <a:r>
              <a:rPr lang="ar-EG" sz="2400" dirty="0">
                <a:solidFill>
                  <a:schemeClr val="bg1"/>
                </a:solidFill>
              </a:rPr>
              <a:t>3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2689-A939-C899-A5D0-3FFAB595FBBB}"/>
              </a:ext>
            </a:extLst>
          </p:cNvPr>
          <p:cNvSpPr txBox="1"/>
          <p:nvPr/>
        </p:nvSpPr>
        <p:spPr>
          <a:xfrm>
            <a:off x="4040371" y="1686327"/>
            <a:ext cx="4231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Emmet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div.item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*3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6A879-7705-ABE8-CC0B-993DBC202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10" y="3051544"/>
            <a:ext cx="9301954" cy="126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82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orange brain with glasses&#10;&#10;Description automatically generated with medium confidence">
            <a:extLst>
              <a:ext uri="{FF2B5EF4-FFF2-40B4-BE49-F238E27FC236}">
                <a16:creationId xmlns:a16="http://schemas.microsoft.com/office/drawing/2014/main" id="{E7235924-FF05-6F33-A0F4-2EC60E21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64" y="159488"/>
            <a:ext cx="1498636" cy="1329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E3C42-C3B5-5849-932A-0186F1612546}"/>
              </a:ext>
            </a:extLst>
          </p:cNvPr>
          <p:cNvSpPr txBox="1"/>
          <p:nvPr/>
        </p:nvSpPr>
        <p:spPr>
          <a:xfrm>
            <a:off x="4770473" y="408524"/>
            <a:ext cx="265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 Development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Session </a:t>
            </a:r>
            <a:r>
              <a:rPr lang="ar-EG" sz="2400" dirty="0">
                <a:solidFill>
                  <a:schemeClr val="bg1"/>
                </a:solidFill>
              </a:rPr>
              <a:t>3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2689-A939-C899-A5D0-3FFAB595FBBB}"/>
              </a:ext>
            </a:extLst>
          </p:cNvPr>
          <p:cNvSpPr txBox="1"/>
          <p:nvPr/>
        </p:nvSpPr>
        <p:spPr>
          <a:xfrm>
            <a:off x="4040371" y="1686327"/>
            <a:ext cx="4231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overflow-wrap: break-word;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2C18F-FEA4-07F9-19FE-889F9B052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3558" y="2413267"/>
            <a:ext cx="9704883" cy="39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36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orange brain with glasses&#10;&#10;Description automatically generated with medium confidence">
            <a:extLst>
              <a:ext uri="{FF2B5EF4-FFF2-40B4-BE49-F238E27FC236}">
                <a16:creationId xmlns:a16="http://schemas.microsoft.com/office/drawing/2014/main" id="{E7235924-FF05-6F33-A0F4-2EC60E21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64" y="159488"/>
            <a:ext cx="1498636" cy="1329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E3C42-C3B5-5849-932A-0186F1612546}"/>
              </a:ext>
            </a:extLst>
          </p:cNvPr>
          <p:cNvSpPr txBox="1"/>
          <p:nvPr/>
        </p:nvSpPr>
        <p:spPr>
          <a:xfrm>
            <a:off x="4770473" y="408524"/>
            <a:ext cx="265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 Development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Session </a:t>
            </a:r>
            <a:r>
              <a:rPr lang="ar-EG" sz="2400" dirty="0">
                <a:solidFill>
                  <a:schemeClr val="bg1"/>
                </a:solidFill>
              </a:rPr>
              <a:t>3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2689-A939-C899-A5D0-3FFAB595FBBB}"/>
              </a:ext>
            </a:extLst>
          </p:cNvPr>
          <p:cNvSpPr txBox="1"/>
          <p:nvPr/>
        </p:nvSpPr>
        <p:spPr>
          <a:xfrm>
            <a:off x="4040371" y="1686327"/>
            <a:ext cx="4550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>
                <a:solidFill>
                  <a:schemeClr val="bg1"/>
                </a:solidFill>
              </a:rPr>
              <a:t>groubing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css</a:t>
            </a:r>
            <a:r>
              <a:rPr lang="en-GB" sz="2400" dirty="0">
                <a:solidFill>
                  <a:schemeClr val="bg1"/>
                </a:solidFill>
              </a:rPr>
              <a:t> .red , .green, .blue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2C18F-FEA4-07F9-19FE-889F9B052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3558" y="2484048"/>
            <a:ext cx="9704883" cy="38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33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orange brain with glasses&#10;&#10;Description automatically generated with medium confidence">
            <a:extLst>
              <a:ext uri="{FF2B5EF4-FFF2-40B4-BE49-F238E27FC236}">
                <a16:creationId xmlns:a16="http://schemas.microsoft.com/office/drawing/2014/main" id="{E7235924-FF05-6F33-A0F4-2EC60E21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64" y="159488"/>
            <a:ext cx="1498636" cy="1329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E3C42-C3B5-5849-932A-0186F1612546}"/>
              </a:ext>
            </a:extLst>
          </p:cNvPr>
          <p:cNvSpPr txBox="1"/>
          <p:nvPr/>
        </p:nvSpPr>
        <p:spPr>
          <a:xfrm>
            <a:off x="4770473" y="408524"/>
            <a:ext cx="265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 Development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Session </a:t>
            </a:r>
            <a:r>
              <a:rPr lang="ar-EG" sz="2400" dirty="0">
                <a:solidFill>
                  <a:schemeClr val="bg1"/>
                </a:solidFill>
              </a:rPr>
              <a:t>3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2689-A939-C899-A5D0-3FFAB595FBBB}"/>
              </a:ext>
            </a:extLst>
          </p:cNvPr>
          <p:cNvSpPr txBox="1"/>
          <p:nvPr/>
        </p:nvSpPr>
        <p:spPr>
          <a:xfrm>
            <a:off x="4040371" y="1686327"/>
            <a:ext cx="4550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Task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2C18F-FEA4-07F9-19FE-889F9B052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3558" y="2534358"/>
            <a:ext cx="9704883" cy="37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5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orange brain with glasses&#10;&#10;Description automatically generated with medium confidence">
            <a:extLst>
              <a:ext uri="{FF2B5EF4-FFF2-40B4-BE49-F238E27FC236}">
                <a16:creationId xmlns:a16="http://schemas.microsoft.com/office/drawing/2014/main" id="{E7235924-FF05-6F33-A0F4-2EC60E21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64" y="159488"/>
            <a:ext cx="1498636" cy="1329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E3C42-C3B5-5849-932A-0186F1612546}"/>
              </a:ext>
            </a:extLst>
          </p:cNvPr>
          <p:cNvSpPr txBox="1"/>
          <p:nvPr/>
        </p:nvSpPr>
        <p:spPr>
          <a:xfrm>
            <a:off x="4770473" y="408524"/>
            <a:ext cx="265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 Development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Session </a:t>
            </a:r>
            <a:r>
              <a:rPr lang="ar-EG" sz="2400" dirty="0">
                <a:solidFill>
                  <a:schemeClr val="bg1"/>
                </a:solidFill>
              </a:rPr>
              <a:t>3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2689-A939-C899-A5D0-3FFAB595FBBB}"/>
              </a:ext>
            </a:extLst>
          </p:cNvPr>
          <p:cNvSpPr txBox="1"/>
          <p:nvPr/>
        </p:nvSpPr>
        <p:spPr>
          <a:xfrm>
            <a:off x="4040371" y="1686327"/>
            <a:ext cx="4550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Task </a:t>
            </a:r>
            <a:r>
              <a:rPr lang="ar-EG" sz="2400" dirty="0">
                <a:solidFill>
                  <a:schemeClr val="bg1"/>
                </a:solidFill>
              </a:rPr>
              <a:t>3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2C18F-FEA4-07F9-19FE-889F9B052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7669" y="2534358"/>
            <a:ext cx="8636661" cy="37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66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orange brain with glasses&#10;&#10;Description automatically generated with medium confidence">
            <a:extLst>
              <a:ext uri="{FF2B5EF4-FFF2-40B4-BE49-F238E27FC236}">
                <a16:creationId xmlns:a16="http://schemas.microsoft.com/office/drawing/2014/main" id="{E7235924-FF05-6F33-A0F4-2EC60E21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64" y="159488"/>
            <a:ext cx="1498636" cy="1329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E3C42-C3B5-5849-932A-0186F1612546}"/>
              </a:ext>
            </a:extLst>
          </p:cNvPr>
          <p:cNvSpPr txBox="1"/>
          <p:nvPr/>
        </p:nvSpPr>
        <p:spPr>
          <a:xfrm>
            <a:off x="4770473" y="408524"/>
            <a:ext cx="265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 Development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Session </a:t>
            </a:r>
            <a:r>
              <a:rPr lang="ar-EG" sz="2400" dirty="0">
                <a:solidFill>
                  <a:schemeClr val="bg1"/>
                </a:solidFill>
              </a:rPr>
              <a:t>3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2689-A939-C899-A5D0-3FFAB595FBBB}"/>
              </a:ext>
            </a:extLst>
          </p:cNvPr>
          <p:cNvSpPr txBox="1"/>
          <p:nvPr/>
        </p:nvSpPr>
        <p:spPr>
          <a:xfrm>
            <a:off x="4267199" y="1584251"/>
            <a:ext cx="343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inline, internal, external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2C18F-FEA4-07F9-19FE-889F9B052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84" y="2869105"/>
            <a:ext cx="4309730" cy="2404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E7E625-F27D-CC98-084F-89B987E1B390}"/>
              </a:ext>
            </a:extLst>
          </p:cNvPr>
          <p:cNvSpPr txBox="1"/>
          <p:nvPr/>
        </p:nvSpPr>
        <p:spPr>
          <a:xfrm>
            <a:off x="1215654" y="2352589"/>
            <a:ext cx="343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internal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2200EA-B1B3-8FC2-52AA-6F981ECFA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8493" y="2998688"/>
            <a:ext cx="4309730" cy="424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172B02-AFDC-C5DC-CF83-F93DACDC20C8}"/>
              </a:ext>
            </a:extLst>
          </p:cNvPr>
          <p:cNvSpPr txBox="1"/>
          <p:nvPr/>
        </p:nvSpPr>
        <p:spPr>
          <a:xfrm>
            <a:off x="7697972" y="2375252"/>
            <a:ext cx="343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inline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4AF9FF-D1B2-D3E8-2822-3FAAEAE0A8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8043" y="4601641"/>
            <a:ext cx="4539548" cy="21355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8F261B-60EB-24D1-6C9D-68BF02817243}"/>
              </a:ext>
            </a:extLst>
          </p:cNvPr>
          <p:cNvSpPr txBox="1"/>
          <p:nvPr/>
        </p:nvSpPr>
        <p:spPr>
          <a:xfrm>
            <a:off x="7572430" y="4071427"/>
            <a:ext cx="343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external</a:t>
            </a:r>
          </a:p>
        </p:txBody>
      </p:sp>
    </p:spTree>
    <p:extLst>
      <p:ext uri="{BB962C8B-B14F-4D97-AF65-F5344CB8AC3E}">
        <p14:creationId xmlns:p14="http://schemas.microsoft.com/office/powerpoint/2010/main" val="300508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orange brain with glasses&#10;&#10;Description automatically generated with medium confidence">
            <a:extLst>
              <a:ext uri="{FF2B5EF4-FFF2-40B4-BE49-F238E27FC236}">
                <a16:creationId xmlns:a16="http://schemas.microsoft.com/office/drawing/2014/main" id="{E7235924-FF05-6F33-A0F4-2EC60E21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64" y="159488"/>
            <a:ext cx="1498636" cy="1329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E3C42-C3B5-5849-932A-0186F1612546}"/>
              </a:ext>
            </a:extLst>
          </p:cNvPr>
          <p:cNvSpPr txBox="1"/>
          <p:nvPr/>
        </p:nvSpPr>
        <p:spPr>
          <a:xfrm>
            <a:off x="4770473" y="408524"/>
            <a:ext cx="265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 Development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Session </a:t>
            </a:r>
            <a:r>
              <a:rPr lang="ar-EG" sz="2400" dirty="0">
                <a:solidFill>
                  <a:schemeClr val="bg1"/>
                </a:solidFill>
              </a:rPr>
              <a:t>3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2689-A939-C899-A5D0-3FFAB595FBBB}"/>
              </a:ext>
            </a:extLst>
          </p:cNvPr>
          <p:cNvSpPr txBox="1"/>
          <p:nvPr/>
        </p:nvSpPr>
        <p:spPr>
          <a:xfrm>
            <a:off x="4040371" y="1686327"/>
            <a:ext cx="4550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Task </a:t>
            </a:r>
            <a:r>
              <a:rPr lang="ar-EG" sz="2400" dirty="0">
                <a:solidFill>
                  <a:schemeClr val="bg1"/>
                </a:solidFill>
              </a:rPr>
              <a:t>4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2C18F-FEA4-07F9-19FE-889F9B052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1797" y="2534358"/>
            <a:ext cx="7708404" cy="37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05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orange brain with glasses&#10;&#10;Description automatically generated with medium confidence">
            <a:extLst>
              <a:ext uri="{FF2B5EF4-FFF2-40B4-BE49-F238E27FC236}">
                <a16:creationId xmlns:a16="http://schemas.microsoft.com/office/drawing/2014/main" id="{E7235924-FF05-6F33-A0F4-2EC60E218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64" y="159488"/>
            <a:ext cx="1498636" cy="1329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E3C42-C3B5-5849-932A-0186F1612546}"/>
              </a:ext>
            </a:extLst>
          </p:cNvPr>
          <p:cNvSpPr txBox="1"/>
          <p:nvPr/>
        </p:nvSpPr>
        <p:spPr>
          <a:xfrm>
            <a:off x="4770473" y="408524"/>
            <a:ext cx="265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 Development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Session </a:t>
            </a:r>
            <a:r>
              <a:rPr lang="ar-EG" sz="2400" dirty="0">
                <a:solidFill>
                  <a:schemeClr val="bg1"/>
                </a:solidFill>
              </a:rPr>
              <a:t>3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2689-A939-C899-A5D0-3FFAB595FBBB}"/>
              </a:ext>
            </a:extLst>
          </p:cNvPr>
          <p:cNvSpPr txBox="1"/>
          <p:nvPr/>
        </p:nvSpPr>
        <p:spPr>
          <a:xfrm>
            <a:off x="3746204" y="1488558"/>
            <a:ext cx="4550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>
                <a:solidFill>
                  <a:schemeClr val="bg1"/>
                </a:solidFill>
              </a:rPr>
              <a:t>flaot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3" name="Online Media 2" title="CSS Float and Clear Explained - How does CSS float and clear work?">
            <a:hlinkClick r:id="" action="ppaction://media"/>
            <a:extLst>
              <a:ext uri="{FF2B5EF4-FFF2-40B4-BE49-F238E27FC236}">
                <a16:creationId xmlns:a16="http://schemas.microsoft.com/office/drawing/2014/main" id="{DE37F118-99A9-E8FC-EA44-72F02709A6C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12335" y="2199260"/>
            <a:ext cx="7967330" cy="450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44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orange brain with glasses&#10;&#10;Description automatically generated with medium confidence">
            <a:extLst>
              <a:ext uri="{FF2B5EF4-FFF2-40B4-BE49-F238E27FC236}">
                <a16:creationId xmlns:a16="http://schemas.microsoft.com/office/drawing/2014/main" id="{E7235924-FF05-6F33-A0F4-2EC60E21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64" y="159488"/>
            <a:ext cx="1498636" cy="1329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E3C42-C3B5-5849-932A-0186F1612546}"/>
              </a:ext>
            </a:extLst>
          </p:cNvPr>
          <p:cNvSpPr txBox="1"/>
          <p:nvPr/>
        </p:nvSpPr>
        <p:spPr>
          <a:xfrm>
            <a:off x="4770473" y="408524"/>
            <a:ext cx="265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 Development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Session </a:t>
            </a:r>
            <a:r>
              <a:rPr lang="ar-EG" sz="2400" dirty="0">
                <a:solidFill>
                  <a:schemeClr val="bg1"/>
                </a:solidFill>
              </a:rPr>
              <a:t>2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2689-A939-C899-A5D0-3FFAB595FBBB}"/>
              </a:ext>
            </a:extLst>
          </p:cNvPr>
          <p:cNvSpPr txBox="1"/>
          <p:nvPr/>
        </p:nvSpPr>
        <p:spPr>
          <a:xfrm>
            <a:off x="1235370" y="2767280"/>
            <a:ext cx="9721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0" dirty="0">
                <a:solidFill>
                  <a:srgbClr val="F99325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ar-EG" sz="8000" b="0" dirty="0">
                <a:solidFill>
                  <a:srgbClr val="F9932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0" dirty="0">
                <a:solidFill>
                  <a:srgbClr val="F99325"/>
                </a:solidFill>
                <a:latin typeface="Consolas" panose="020B0609020204030204" pitchFamily="49" charset="0"/>
              </a:rPr>
              <a:t>chapter 2</a:t>
            </a:r>
            <a:endParaRPr lang="en-GB" sz="8000" b="0" dirty="0">
              <a:solidFill>
                <a:srgbClr val="F9932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2B990-74DD-4DA5-91B7-1862D3958906}"/>
              </a:ext>
            </a:extLst>
          </p:cNvPr>
          <p:cNvSpPr txBox="1"/>
          <p:nvPr/>
        </p:nvSpPr>
        <p:spPr>
          <a:xfrm>
            <a:off x="4777564" y="5242666"/>
            <a:ext cx="2636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To Be Continued ..</a:t>
            </a:r>
          </a:p>
        </p:txBody>
      </p:sp>
    </p:spTree>
    <p:extLst>
      <p:ext uri="{BB962C8B-B14F-4D97-AF65-F5344CB8AC3E}">
        <p14:creationId xmlns:p14="http://schemas.microsoft.com/office/powerpoint/2010/main" val="167554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orange brain with glasses&#10;&#10;Description automatically generated with medium confidence">
            <a:extLst>
              <a:ext uri="{FF2B5EF4-FFF2-40B4-BE49-F238E27FC236}">
                <a16:creationId xmlns:a16="http://schemas.microsoft.com/office/drawing/2014/main" id="{E7235924-FF05-6F33-A0F4-2EC60E21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64" y="159488"/>
            <a:ext cx="1498636" cy="1329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E3C42-C3B5-5849-932A-0186F1612546}"/>
              </a:ext>
            </a:extLst>
          </p:cNvPr>
          <p:cNvSpPr txBox="1"/>
          <p:nvPr/>
        </p:nvSpPr>
        <p:spPr>
          <a:xfrm>
            <a:off x="4770473" y="408524"/>
            <a:ext cx="265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 Development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Session </a:t>
            </a:r>
            <a:r>
              <a:rPr lang="ar-EG" sz="2400" dirty="0">
                <a:solidFill>
                  <a:schemeClr val="bg1"/>
                </a:solidFill>
              </a:rPr>
              <a:t>3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2689-A939-C899-A5D0-3FFAB595FBBB}"/>
              </a:ext>
            </a:extLst>
          </p:cNvPr>
          <p:cNvSpPr txBox="1"/>
          <p:nvPr/>
        </p:nvSpPr>
        <p:spPr>
          <a:xfrm>
            <a:off x="4267199" y="1584251"/>
            <a:ext cx="343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id, class, tag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2C18F-FEA4-07F9-19FE-889F9B052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5284" y="3190897"/>
            <a:ext cx="4309730" cy="1761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E7E625-F27D-CC98-084F-89B987E1B390}"/>
              </a:ext>
            </a:extLst>
          </p:cNvPr>
          <p:cNvSpPr txBox="1"/>
          <p:nvPr/>
        </p:nvSpPr>
        <p:spPr>
          <a:xfrm>
            <a:off x="1215654" y="2352589"/>
            <a:ext cx="343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2200EA-B1B3-8FC2-52AA-6F981ECFA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1144" y="2352296"/>
            <a:ext cx="3884428" cy="17177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172B02-AFDC-C5DC-CF83-F93DACDC20C8}"/>
              </a:ext>
            </a:extLst>
          </p:cNvPr>
          <p:cNvSpPr txBox="1"/>
          <p:nvPr/>
        </p:nvSpPr>
        <p:spPr>
          <a:xfrm>
            <a:off x="7572430" y="1849358"/>
            <a:ext cx="343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4AF9FF-D1B2-D3E8-2822-3FAAEAE0A8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8043" y="4696643"/>
            <a:ext cx="4539548" cy="1945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8F261B-60EB-24D1-6C9D-68BF02817243}"/>
              </a:ext>
            </a:extLst>
          </p:cNvPr>
          <p:cNvSpPr txBox="1"/>
          <p:nvPr/>
        </p:nvSpPr>
        <p:spPr>
          <a:xfrm>
            <a:off x="7572430" y="4275314"/>
            <a:ext cx="343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Tag name</a:t>
            </a:r>
          </a:p>
        </p:txBody>
      </p:sp>
    </p:spTree>
    <p:extLst>
      <p:ext uri="{BB962C8B-B14F-4D97-AF65-F5344CB8AC3E}">
        <p14:creationId xmlns:p14="http://schemas.microsoft.com/office/powerpoint/2010/main" val="1320978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orange brain with glasses&#10;&#10;Description automatically generated with medium confidence">
            <a:extLst>
              <a:ext uri="{FF2B5EF4-FFF2-40B4-BE49-F238E27FC236}">
                <a16:creationId xmlns:a16="http://schemas.microsoft.com/office/drawing/2014/main" id="{E7235924-FF05-6F33-A0F4-2EC60E21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64" y="159488"/>
            <a:ext cx="1498636" cy="1329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E3C42-C3B5-5849-932A-0186F1612546}"/>
              </a:ext>
            </a:extLst>
          </p:cNvPr>
          <p:cNvSpPr txBox="1"/>
          <p:nvPr/>
        </p:nvSpPr>
        <p:spPr>
          <a:xfrm>
            <a:off x="4770473" y="408524"/>
            <a:ext cx="265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 Development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Session </a:t>
            </a:r>
            <a:r>
              <a:rPr lang="ar-EG" sz="2400" dirty="0">
                <a:solidFill>
                  <a:schemeClr val="bg1"/>
                </a:solidFill>
              </a:rPr>
              <a:t>3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2689-A939-C899-A5D0-3FFAB595FBBB}"/>
              </a:ext>
            </a:extLst>
          </p:cNvPr>
          <p:cNvSpPr txBox="1"/>
          <p:nvPr/>
        </p:nvSpPr>
        <p:spPr>
          <a:xfrm>
            <a:off x="4267199" y="1584251"/>
            <a:ext cx="343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Background-</a:t>
            </a:r>
            <a:r>
              <a:rPr lang="en-GB" sz="2400" dirty="0" err="1">
                <a:solidFill>
                  <a:schemeClr val="bg1"/>
                </a:solidFill>
              </a:rPr>
              <a:t>color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2C18F-FEA4-07F9-19FE-889F9B052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5898" y="2481937"/>
            <a:ext cx="8260203" cy="349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96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orange brain with glasses&#10;&#10;Description automatically generated with medium confidence">
            <a:extLst>
              <a:ext uri="{FF2B5EF4-FFF2-40B4-BE49-F238E27FC236}">
                <a16:creationId xmlns:a16="http://schemas.microsoft.com/office/drawing/2014/main" id="{E7235924-FF05-6F33-A0F4-2EC60E21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64" y="159488"/>
            <a:ext cx="1498636" cy="1329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E3C42-C3B5-5849-932A-0186F1612546}"/>
              </a:ext>
            </a:extLst>
          </p:cNvPr>
          <p:cNvSpPr txBox="1"/>
          <p:nvPr/>
        </p:nvSpPr>
        <p:spPr>
          <a:xfrm>
            <a:off x="4770473" y="408524"/>
            <a:ext cx="265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 Development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Session </a:t>
            </a:r>
            <a:r>
              <a:rPr lang="ar-EG" sz="2400" dirty="0">
                <a:solidFill>
                  <a:schemeClr val="bg1"/>
                </a:solidFill>
              </a:rPr>
              <a:t>3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2689-A939-C899-A5D0-3FFAB595FBBB}"/>
              </a:ext>
            </a:extLst>
          </p:cNvPr>
          <p:cNvSpPr txBox="1"/>
          <p:nvPr/>
        </p:nvSpPr>
        <p:spPr>
          <a:xfrm>
            <a:off x="4267199" y="1584251"/>
            <a:ext cx="343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background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2C18F-FEA4-07F9-19FE-889F9B052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3567" y="2481937"/>
            <a:ext cx="8164864" cy="349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80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orange brain with glasses&#10;&#10;Description automatically generated with medium confidence">
            <a:extLst>
              <a:ext uri="{FF2B5EF4-FFF2-40B4-BE49-F238E27FC236}">
                <a16:creationId xmlns:a16="http://schemas.microsoft.com/office/drawing/2014/main" id="{E7235924-FF05-6F33-A0F4-2EC60E21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64" y="159488"/>
            <a:ext cx="1498636" cy="1329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E3C42-C3B5-5849-932A-0186F1612546}"/>
              </a:ext>
            </a:extLst>
          </p:cNvPr>
          <p:cNvSpPr txBox="1"/>
          <p:nvPr/>
        </p:nvSpPr>
        <p:spPr>
          <a:xfrm>
            <a:off x="4770473" y="408524"/>
            <a:ext cx="265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 Development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Session </a:t>
            </a:r>
            <a:r>
              <a:rPr lang="ar-EG" sz="2400" dirty="0">
                <a:solidFill>
                  <a:schemeClr val="bg1"/>
                </a:solidFill>
              </a:rPr>
              <a:t>3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2689-A939-C899-A5D0-3FFAB595FBBB}"/>
              </a:ext>
            </a:extLst>
          </p:cNvPr>
          <p:cNvSpPr txBox="1"/>
          <p:nvPr/>
        </p:nvSpPr>
        <p:spPr>
          <a:xfrm>
            <a:off x="4267199" y="1584251"/>
            <a:ext cx="343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Background-image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2C18F-FEA4-07F9-19FE-889F9B052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3567" y="2496513"/>
            <a:ext cx="8164864" cy="346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3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orange brain with glasses&#10;&#10;Description automatically generated with medium confidence">
            <a:extLst>
              <a:ext uri="{FF2B5EF4-FFF2-40B4-BE49-F238E27FC236}">
                <a16:creationId xmlns:a16="http://schemas.microsoft.com/office/drawing/2014/main" id="{E7235924-FF05-6F33-A0F4-2EC60E21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64" y="159488"/>
            <a:ext cx="1498636" cy="1329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E3C42-C3B5-5849-932A-0186F1612546}"/>
              </a:ext>
            </a:extLst>
          </p:cNvPr>
          <p:cNvSpPr txBox="1"/>
          <p:nvPr/>
        </p:nvSpPr>
        <p:spPr>
          <a:xfrm>
            <a:off x="4770473" y="408524"/>
            <a:ext cx="265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 Development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Session </a:t>
            </a:r>
            <a:r>
              <a:rPr lang="ar-EG" sz="2400" dirty="0">
                <a:solidFill>
                  <a:schemeClr val="bg1"/>
                </a:solidFill>
              </a:rPr>
              <a:t>3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2689-A939-C899-A5D0-3FFAB595FBBB}"/>
              </a:ext>
            </a:extLst>
          </p:cNvPr>
          <p:cNvSpPr txBox="1"/>
          <p:nvPr/>
        </p:nvSpPr>
        <p:spPr>
          <a:xfrm>
            <a:off x="4267199" y="1584251"/>
            <a:ext cx="343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font-size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2C18F-FEA4-07F9-19FE-889F9B052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7985" y="2496513"/>
            <a:ext cx="7856027" cy="346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97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orange brain with glasses&#10;&#10;Description automatically generated with medium confidence">
            <a:extLst>
              <a:ext uri="{FF2B5EF4-FFF2-40B4-BE49-F238E27FC236}">
                <a16:creationId xmlns:a16="http://schemas.microsoft.com/office/drawing/2014/main" id="{E7235924-FF05-6F33-A0F4-2EC60E21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64" y="159488"/>
            <a:ext cx="1498636" cy="1329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E3C42-C3B5-5849-932A-0186F1612546}"/>
              </a:ext>
            </a:extLst>
          </p:cNvPr>
          <p:cNvSpPr txBox="1"/>
          <p:nvPr/>
        </p:nvSpPr>
        <p:spPr>
          <a:xfrm>
            <a:off x="4770473" y="408524"/>
            <a:ext cx="265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 Development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Session </a:t>
            </a:r>
            <a:r>
              <a:rPr lang="ar-EG" sz="2400" dirty="0">
                <a:solidFill>
                  <a:schemeClr val="bg1"/>
                </a:solidFill>
              </a:rPr>
              <a:t>3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2689-A939-C899-A5D0-3FFAB595FBBB}"/>
              </a:ext>
            </a:extLst>
          </p:cNvPr>
          <p:cNvSpPr txBox="1"/>
          <p:nvPr/>
        </p:nvSpPr>
        <p:spPr>
          <a:xfrm>
            <a:off x="4267199" y="1584251"/>
            <a:ext cx="343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>
                <a:solidFill>
                  <a:schemeClr val="bg1"/>
                </a:solidFill>
              </a:rPr>
              <a:t>width,hight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2C18F-FEA4-07F9-19FE-889F9B052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7985" y="2577076"/>
            <a:ext cx="7856027" cy="330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20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orange brain with glasses&#10;&#10;Description automatically generated with medium confidence">
            <a:extLst>
              <a:ext uri="{FF2B5EF4-FFF2-40B4-BE49-F238E27FC236}">
                <a16:creationId xmlns:a16="http://schemas.microsoft.com/office/drawing/2014/main" id="{E7235924-FF05-6F33-A0F4-2EC60E21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64" y="159488"/>
            <a:ext cx="1498636" cy="1329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E3C42-C3B5-5849-932A-0186F1612546}"/>
              </a:ext>
            </a:extLst>
          </p:cNvPr>
          <p:cNvSpPr txBox="1"/>
          <p:nvPr/>
        </p:nvSpPr>
        <p:spPr>
          <a:xfrm>
            <a:off x="4770473" y="408524"/>
            <a:ext cx="265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 Development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Session </a:t>
            </a:r>
            <a:r>
              <a:rPr lang="ar-EG" sz="2400" dirty="0">
                <a:solidFill>
                  <a:schemeClr val="bg1"/>
                </a:solidFill>
              </a:rPr>
              <a:t>3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2689-A939-C899-A5D0-3FFAB595FBBB}"/>
              </a:ext>
            </a:extLst>
          </p:cNvPr>
          <p:cNvSpPr txBox="1"/>
          <p:nvPr/>
        </p:nvSpPr>
        <p:spPr>
          <a:xfrm>
            <a:off x="4267199" y="1584251"/>
            <a:ext cx="343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>
                <a:solidFill>
                  <a:schemeClr val="bg1"/>
                </a:solidFill>
              </a:rPr>
              <a:t>Px</a:t>
            </a:r>
            <a:r>
              <a:rPr lang="en-GB" sz="24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2C18F-FEA4-07F9-19FE-889F9B052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1617" y="2213134"/>
            <a:ext cx="2948766" cy="438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0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159</Words>
  <Application>Microsoft Office PowerPoint</Application>
  <PresentationFormat>Widescreen</PresentationFormat>
  <Paragraphs>72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 S S A M</dc:creator>
  <cp:lastModifiedBy>E S S A M</cp:lastModifiedBy>
  <cp:revision>8</cp:revision>
  <dcterms:created xsi:type="dcterms:W3CDTF">2024-12-07T22:16:16Z</dcterms:created>
  <dcterms:modified xsi:type="dcterms:W3CDTF">2025-02-13T03:45:15Z</dcterms:modified>
</cp:coreProperties>
</file>